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2929D-6285-471B-BF28-D43964362FC5}" type="datetimeFigureOut">
              <a:rPr lang="es-CO" smtClean="0"/>
              <a:t>28/12/2015</a:t>
            </a:fld>
            <a:endParaRPr lang="es-CO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625F6-E68D-4D39-BC3F-C567F881EF6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3701699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A2929D-6285-471B-BF28-D43964362FC5}" type="datetimeFigureOut">
              <a:rPr lang="es-CO" smtClean="0"/>
              <a:t>28/12/2015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0625F6-E68D-4D39-BC3F-C567F881EF6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7534278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/>
          </a:p>
        </p:txBody>
      </p:sp>
      <p:pic>
        <p:nvPicPr>
          <p:cNvPr id="3" name="Imagen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99034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Presentación en pantalla (4:3)</PresentationFormat>
  <Paragraphs>0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de Office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Luz Elena Grisales Gonzalez</dc:creator>
  <cp:lastModifiedBy>Luz Elena Grisales Gonzalez</cp:lastModifiedBy>
  <cp:revision>1</cp:revision>
  <dcterms:created xsi:type="dcterms:W3CDTF">2015-12-28T21:12:22Z</dcterms:created>
  <dcterms:modified xsi:type="dcterms:W3CDTF">2015-12-28T21:12:22Z</dcterms:modified>
</cp:coreProperties>
</file>